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5.9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56" r:id="rId3"/>
    <p:sldId id="367" r:id="rId4"/>
    <p:sldId id="368" r:id="rId5"/>
    <p:sldId id="371" r:id="rId6"/>
    <p:sldId id="354" r:id="rId7"/>
    <p:sldId id="362" r:id="rId8"/>
    <p:sldId id="366" r:id="rId9"/>
    <p:sldId id="361" r:id="rId10"/>
    <p:sldId id="358" r:id="rId11"/>
    <p:sldId id="360" r:id="rId12"/>
    <p:sldId id="355" r:id="rId13"/>
    <p:sldId id="356" r:id="rId14"/>
    <p:sldId id="370" r:id="rId15"/>
    <p:sldId id="302" r:id="rId16"/>
    <p:sldId id="283" r:id="rId17"/>
  </p:sldIdLst>
  <p:sldSz cx="9144000" cy="5143500" type="screen16x9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2" d="100"/>
          <a:sy n="112" d="100"/>
        </p:scale>
        <p:origin x="-61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tags" Target="tags/tag96.xml" /><Relationship Id="rId19" Type="http://schemas.openxmlformats.org/officeDocument/2006/relationships/presProps" Target="presProps.xml" /><Relationship Id="rId2" Type="http://schemas.openxmlformats.org/officeDocument/2006/relationships/notesMaster" Target="notesMasters/notes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val="3232353154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val="416657100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ags" Target="../tags/tag13.xml" /><Relationship Id="rId4" Type="http://schemas.openxmlformats.org/officeDocument/2006/relationships/tags" Target="../tags/tag14.xml" /><Relationship Id="rId5" Type="http://schemas.openxmlformats.org/officeDocument/2006/relationships/tags" Target="../tags/tag15.xml" /><Relationship Id="rId6" Type="http://schemas.openxmlformats.org/officeDocument/2006/relationships/tags" Target="../tags/tag16.xml" /><Relationship Id="rId7" Type="http://schemas.openxmlformats.org/officeDocument/2006/relationships/tags" Target="../tags/tag17.xml" /><Relationship Id="rId8" Type="http://schemas.openxmlformats.org/officeDocument/2006/relationships/tags" Target="../tags/tag18.xml" /><Relationship Id="rId9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2.xml" /><Relationship Id="rId11" Type="http://schemas.openxmlformats.org/officeDocument/2006/relationships/tags" Target="../tags/tag33.xml" /><Relationship Id="rId12" Type="http://schemas.openxmlformats.org/officeDocument/2006/relationships/tags" Target="../tags/tag34.xml" /><Relationship Id="rId13" Type="http://schemas.openxmlformats.org/officeDocument/2006/relationships/tags" Target="../tags/tag35.xml" /><Relationship Id="rId14" Type="http://schemas.openxmlformats.org/officeDocument/2006/relationships/tags" Target="../tags/tag36.xml" /><Relationship Id="rId15" Type="http://schemas.openxmlformats.org/officeDocument/2006/relationships/tags" Target="../tags/tag37.xml" /><Relationship Id="rId16" Type="http://schemas.openxmlformats.org/officeDocument/2006/relationships/tags" Target="../tags/tag38.xml" /><Relationship Id="rId17" Type="http://schemas.openxmlformats.org/officeDocument/2006/relationships/tags" Target="../tags/tag39.xml" /><Relationship Id="rId2" Type="http://schemas.openxmlformats.org/officeDocument/2006/relationships/tags" Target="../tags/tag26.xml" /><Relationship Id="rId3" Type="http://schemas.openxmlformats.org/officeDocument/2006/relationships/image" Target="../media/image1.jpeg" /><Relationship Id="rId4" Type="http://schemas.openxmlformats.org/officeDocument/2006/relationships/tags" Target="../tags/tag27.xml" /><Relationship Id="rId5" Type="http://schemas.openxmlformats.org/officeDocument/2006/relationships/image" Target="../media/image2.jpeg" /><Relationship Id="rId6" Type="http://schemas.openxmlformats.org/officeDocument/2006/relationships/tags" Target="../tags/tag28.xml" /><Relationship Id="rId7" Type="http://schemas.openxmlformats.org/officeDocument/2006/relationships/tags" Target="../tags/tag29.xml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0.xml" /><Relationship Id="rId3" Type="http://schemas.openxmlformats.org/officeDocument/2006/relationships/image" Target="../media/image11.jpeg" /><Relationship Id="rId4" Type="http://schemas.openxmlformats.org/officeDocument/2006/relationships/tags" Target="../tags/tag71.xml" /><Relationship Id="rId5" Type="http://schemas.openxmlformats.org/officeDocument/2006/relationships/tags" Target="../tags/tag7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3.xml" /><Relationship Id="rId3" Type="http://schemas.openxmlformats.org/officeDocument/2006/relationships/image" Target="../media/image12.jpeg" /><Relationship Id="rId4" Type="http://schemas.openxmlformats.org/officeDocument/2006/relationships/tags" Target="../tags/tag74.xml" /><Relationship Id="rId5" Type="http://schemas.openxmlformats.org/officeDocument/2006/relationships/tags" Target="../tags/tag7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6.xml" /><Relationship Id="rId3" Type="http://schemas.openxmlformats.org/officeDocument/2006/relationships/image" Target="../media/image13.jpeg" /><Relationship Id="rId4" Type="http://schemas.openxmlformats.org/officeDocument/2006/relationships/tags" Target="../tags/tag77.xml" /><Relationship Id="rId5" Type="http://schemas.openxmlformats.org/officeDocument/2006/relationships/tags" Target="../tags/tag7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9.xml" /><Relationship Id="rId3" Type="http://schemas.openxmlformats.org/officeDocument/2006/relationships/image" Target="../media/image14.jpeg" /><Relationship Id="rId4" Type="http://schemas.openxmlformats.org/officeDocument/2006/relationships/tags" Target="../tags/tag80.xml" /><Relationship Id="rId5" Type="http://schemas.openxmlformats.org/officeDocument/2006/relationships/tags" Target="../tags/tag8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82.xml" /><Relationship Id="rId3" Type="http://schemas.openxmlformats.org/officeDocument/2006/relationships/image" Target="../media/image15.jpeg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4.xml" /><Relationship Id="rId11" Type="http://schemas.openxmlformats.org/officeDocument/2006/relationships/tags" Target="../tags/tag95.xml" /><Relationship Id="rId2" Type="http://schemas.openxmlformats.org/officeDocument/2006/relationships/tags" Target="../tags/tag88.xml" /><Relationship Id="rId3" Type="http://schemas.openxmlformats.org/officeDocument/2006/relationships/image" Target="../media/image16.jpe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image" Target="../media/image17.jpeg" /><Relationship Id="rId8" Type="http://schemas.openxmlformats.org/officeDocument/2006/relationships/tags" Target="../tags/tag92.xml" /><Relationship Id="rId9" Type="http://schemas.openxmlformats.org/officeDocument/2006/relationships/tags" Target="../tags/tag9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0.xml" /><Relationship Id="rId3" Type="http://schemas.openxmlformats.org/officeDocument/2006/relationships/image" Target="../media/image3.jpeg" /><Relationship Id="rId4" Type="http://schemas.openxmlformats.org/officeDocument/2006/relationships/tags" Target="../tags/tag41.xml" /><Relationship Id="rId5" Type="http://schemas.openxmlformats.org/officeDocument/2006/relationships/video" Target="../media/media1.wmv" /><Relationship Id="rId6" Type="http://schemas.microsoft.com/office/2007/relationships/media" Target="../media/media1.wmv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2.xml" /><Relationship Id="rId3" Type="http://schemas.openxmlformats.org/officeDocument/2006/relationships/image" Target="../media/image4.jpeg" /><Relationship Id="rId4" Type="http://schemas.openxmlformats.org/officeDocument/2006/relationships/tags" Target="../tags/tag43.xml" /><Relationship Id="rId5" Type="http://schemas.openxmlformats.org/officeDocument/2006/relationships/tags" Target="../tags/tag44.xml" /><Relationship Id="rId6" Type="http://schemas.openxmlformats.org/officeDocument/2006/relationships/tags" Target="../tags/tag45.xml" /><Relationship Id="rId7" Type="http://schemas.openxmlformats.org/officeDocument/2006/relationships/tags" Target="../tags/tag46.xml" /><Relationship Id="rId8" Type="http://schemas.openxmlformats.org/officeDocument/2006/relationships/tags" Target="../tags/tag4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8.xml" /><Relationship Id="rId3" Type="http://schemas.openxmlformats.org/officeDocument/2006/relationships/image" Target="../media/image5.jpeg" /><Relationship Id="rId4" Type="http://schemas.openxmlformats.org/officeDocument/2006/relationships/tags" Target="../tags/tag49.xml" /><Relationship Id="rId5" Type="http://schemas.openxmlformats.org/officeDocument/2006/relationships/tags" Target="../tags/tag50.xml" /><Relationship Id="rId6" Type="http://schemas.openxmlformats.org/officeDocument/2006/relationships/tags" Target="../tags/tag5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52.xml" /><Relationship Id="rId3" Type="http://schemas.openxmlformats.org/officeDocument/2006/relationships/image" Target="../media/image6.jpeg" /><Relationship Id="rId4" Type="http://schemas.openxmlformats.org/officeDocument/2006/relationships/tags" Target="../tags/tag53.xml" /><Relationship Id="rId5" Type="http://schemas.openxmlformats.org/officeDocument/2006/relationships/tags" Target="../tags/tag54.xml" /><Relationship Id="rId6" Type="http://schemas.openxmlformats.org/officeDocument/2006/relationships/tags" Target="../tags/tag55.xml" /><Relationship Id="rId7" Type="http://schemas.openxmlformats.org/officeDocument/2006/relationships/tags" Target="../tags/tag5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57.xml" /><Relationship Id="rId3" Type="http://schemas.openxmlformats.org/officeDocument/2006/relationships/image" Target="../media/image7.jpeg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1.xml" /><Relationship Id="rId3" Type="http://schemas.openxmlformats.org/officeDocument/2006/relationships/image" Target="../media/image8.jpeg" /><Relationship Id="rId4" Type="http://schemas.openxmlformats.org/officeDocument/2006/relationships/tags" Target="../tags/tag62.xml" /><Relationship Id="rId5" Type="http://schemas.openxmlformats.org/officeDocument/2006/relationships/tags" Target="../tags/tag6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4.xml" /><Relationship Id="rId3" Type="http://schemas.openxmlformats.org/officeDocument/2006/relationships/image" Target="../media/image9.jpeg" /><Relationship Id="rId4" Type="http://schemas.openxmlformats.org/officeDocument/2006/relationships/tags" Target="../tags/tag65.xml" /><Relationship Id="rId5" Type="http://schemas.openxmlformats.org/officeDocument/2006/relationships/tags" Target="../tags/tag6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7.xml" /><Relationship Id="rId3" Type="http://schemas.openxmlformats.org/officeDocument/2006/relationships/image" Target="../media/image10.jpeg" /><Relationship Id="rId4" Type="http://schemas.openxmlformats.org/officeDocument/2006/relationships/tags" Target="../tags/tag68.xml" /><Relationship Id="rId5" Type="http://schemas.openxmlformats.org/officeDocument/2006/relationships/tags" Target="../tags/tag6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255"/>
            <a:ext cx="3617894" cy="51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4516645" y="10606"/>
            <a:ext cx="3721639" cy="349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>
            <p:custDataLst>
              <p:tags r:id="rId7"/>
            </p:custDataLst>
          </p:nvPr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>
            <p:custDataLst>
              <p:tags r:id="rId8"/>
            </p:custDataLst>
          </p:nvPr>
        </p:nvSpPr>
        <p:spPr>
          <a:xfrm>
            <a:off x="4216607" y="1086038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ТРЕНДЫ И НОВЫЕ НАПРАВЛЕНИЯ РАЗВИТИЯ</a:t>
            </a:r>
            <a:b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ТУРИЗМА В БЕЛАРУСИ</a:t>
            </a:r>
            <a:endParaRPr lang="ru-RU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>
            <p:custDataLst>
              <p:tags r:id="rId9"/>
            </p:custDataLst>
          </p:nvPr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>
            <p:custDataLst>
              <p:tags r:id="rId10"/>
            </p:custDataLst>
          </p:nvPr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>
            <p:custDataLst>
              <p:tags r:id="rId11"/>
            </p:custDataLst>
          </p:nvPr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>
            <p:custDataLst>
              <p:tags r:id="rId12"/>
            </p:custDataLst>
          </p:nvPr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smtClean="0">
                <a:solidFill>
                  <a:srgbClr val="002060"/>
                </a:solidFill>
              </a:rPr>
            </a:br>
            <a:r>
              <a:rPr lang="ru-RU" sz="2300" b="1" smtClean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>
            <p:custDataLst>
              <p:tags r:id="rId13"/>
            </p:custDataLst>
          </p:nvPr>
        </p:nvSpPr>
        <p:spPr>
          <a:xfrm>
            <a:off x="5784149" y="4484362"/>
            <a:ext cx="127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mtClean="0"/>
              <a:t>май 2026 г.</a:t>
            </a:r>
            <a:endParaRPr lang="ru-RU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>
            <p:custDataLst>
              <p:tags r:id="rId16"/>
            </p:custDataLst>
          </p:nvPr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>
            <p:custDataLst>
              <p:tags r:id="rId17"/>
            </p:custDataLst>
          </p:nvPr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val="265983093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349737" y="258783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smtClean="0">
                <a:solidFill>
                  <a:srgbClr val="0A0A7C"/>
                </a:solidFill>
              </a:rPr>
              <a:t>ПРОМЫШЛЕННЫЙ ТУРИЗМ</a:t>
            </a:r>
            <a:endParaRPr lang="ru-RU" sz="3200" b="1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val="2864743498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447954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0A0A7C"/>
                </a:solidFill>
              </a:rPr>
              <a:t>ЛЕЧЕБНО-ОЗДОРОВИТЕЛЬНЫЙ ТУРИЗМ БЕЛАРУСИ</a:t>
            </a:r>
            <a:endParaRPr lang="ru-RU" sz="2800" b="1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val="120547557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0A0A7C"/>
                </a:solidFill>
              </a:rPr>
              <a:t>МЕДИЦИНСКИЙ ТУРИЗМ В БЕЛАРУСИ</a:t>
            </a:r>
            <a:endParaRPr lang="ru-RU" sz="2800" b="1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val="3266420209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АГРОЭКОТУРИЗМ В БЕЛАРУСИ </a:t>
            </a:r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423427065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>
            <p:custDataLst>
              <p:tags r:id="rId5"/>
            </p:custDataLst>
          </p:nvPr>
        </p:nvSpPr>
        <p:spPr>
          <a:xfrm>
            <a:off x="4211960" y="627534"/>
            <a:ext cx="46564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пятилетки – сделать туризм национальным проектом. Открыть миру наши историю, культуру и </a:t>
            </a:r>
            <a:r>
              <a:rPr lang="ru-RU" sz="32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язык.</a:t>
            </a:r>
            <a:endParaRPr lang="ru-RU" sz="32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>
            <p:custDataLst>
              <p:tags r:id="rId6"/>
            </p:custDataLst>
          </p:nvPr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smtClean="0">
                <a:solidFill>
                  <a:schemeClr val="bg1"/>
                </a:solidFill>
              </a:rPr>
              <a:t>“</a:t>
            </a:r>
            <a:endParaRPr lang="ru-RU" sz="16000" b="1" i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>
            <p:custDataLst>
              <p:tags r:id="rId7"/>
            </p:custDataLst>
          </p:nvPr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smtClean="0">
                <a:solidFill>
                  <a:schemeClr val="bg1"/>
                </a:solidFill>
              </a:rPr>
              <a:t>“</a:t>
            </a:r>
            <a:endParaRPr lang="ru-RU" sz="16000" b="1" i="1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>
            <p:custDataLst>
              <p:tags r:id="rId8"/>
            </p:custDataLst>
          </p:nvPr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smtClean="0">
                <a:solidFill>
                  <a:schemeClr val="bg1"/>
                </a:solidFill>
              </a:rPr>
              <a:t>Беларусь А.Г.Лукашенко. </a:t>
            </a:r>
            <a:br>
              <a:rPr lang="ru-RU" sz="1400" i="1" smtClean="0">
                <a:solidFill>
                  <a:schemeClr val="bg1"/>
                </a:solidFill>
              </a:rPr>
            </a:br>
            <a:r>
              <a:rPr lang="ru-RU" sz="1400" i="1">
                <a:solidFill>
                  <a:schemeClr val="bg1"/>
                </a:solidFill>
              </a:rPr>
              <a:t>Церемония вступления в должность вновь избранного Президента Республики </a:t>
            </a:r>
            <a:r>
              <a:rPr lang="ru-RU" sz="1400" i="1" smtClean="0">
                <a:solidFill>
                  <a:schemeClr val="bg1"/>
                </a:solidFill>
              </a:rPr>
              <a:t>Беларусь, 25 марта 2025 г.</a:t>
            </a:r>
            <a:endParaRPr lang="ru-RU" sz="1400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val="398473669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>
            <p:custDataLst>
              <p:tags r:id="rId5"/>
            </p:custDataLst>
          </p:nvPr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>
            <p:custDataLst>
              <p:tags r:id="rId6"/>
            </p:custDataLst>
          </p:nvPr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>
            <p:custDataLst>
              <p:tags r:id="rId11"/>
            </p:custDataLst>
          </p:nvPr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val="224774198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Беларусь-_-Обзор-красивых-мест-_online-video-cutter.com_-_1__1.wmv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val="382740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>
            <p:custDataLst>
              <p:tags r:id="rId5"/>
            </p:custDataLst>
          </p:nvPr>
        </p:nvSpPr>
        <p:spPr>
          <a:xfrm>
            <a:off x="4163988" y="483518"/>
            <a:ext cx="4656484" cy="3259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Минск – уникальная столица мирового уровня. Брестчина – это не только легендарная крепость-герой и древняя Беловежская пуща, но и душа Белорусского Полесья. Витебск – культурный фестивальный центр страны, красавец. Гомельская область привлекает туристов дворцово-парковыми ансамблями и самобытной народной культурой. Могилевская земля – это целебные источники, уникальные краеведческие музеи. Гродненщина – край замковой архитектуры</a:t>
            </a:r>
          </a:p>
        </p:txBody>
      </p:sp>
      <p:sp>
        <p:nvSpPr>
          <p:cNvPr id="5" name="TextBox 4"/>
          <p:cNvSpPr txBox="1"/>
          <p:nvPr>
            <p:custDataLst>
              <p:tags r:id="rId6"/>
            </p:custDataLst>
          </p:nvPr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6000" b="1" i="1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>
            <p:custDataLst>
              <p:tags r:id="rId7"/>
            </p:custDataLst>
          </p:nvPr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6000" b="1" i="1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>
            <p:custDataLst>
              <p:tags r:id="rId8"/>
            </p:custDataLst>
          </p:nvPr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400" b="0" i="1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А.Г.Лукашенко </a:t>
            </a:r>
            <a:br>
              <a:rPr kumimoji="0" lang="ru-RU" sz="1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Второе заседание VII Всебелорусского народного собрания. Обращение с Посланием , 18 декабря 2025 </a:t>
            </a:r>
            <a:r>
              <a:rPr kumimoji="0" lang="ru-RU" sz="1400" b="0" i="1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  <a:endParaRPr kumimoji="0" lang="ru-RU" sz="1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79351249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349737" y="340698"/>
            <a:ext cx="84445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none" spc="0" normalizeH="0" baseline="0" noProof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ТУРИСТИЧЕСКАЯ ИНФРАСТРУКТУРА БЕЛАРУСИ</a:t>
            </a:r>
            <a:endParaRPr kumimoji="0" lang="ru-RU" sz="3000" b="1" i="0" u="none" strike="noStrike" kern="1200" cap="none" spc="0" normalizeH="0" baseline="0" noProof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>
            <p:custDataLst>
              <p:tags r:id="rId6"/>
            </p:custDataLst>
          </p:nvPr>
        </p:nvSpPr>
        <p:spPr>
          <a:xfrm>
            <a:off x="6300192" y="865624"/>
            <a:ext cx="28803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5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данным Национального агентства по </a:t>
            </a:r>
            <a:r>
              <a:rPr kumimoji="0" lang="ru-RU" sz="15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туризму</a:t>
            </a:r>
            <a:endParaRPr kumimoji="0" lang="ru-RU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213838821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>
            <p:custDataLst>
              <p:tags r:id="rId5"/>
            </p:custDataLst>
          </p:nvPr>
        </p:nvSpPr>
        <p:spPr>
          <a:xfrm>
            <a:off x="2627784" y="4609460"/>
            <a:ext cx="475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/>
              <a:t>Рост въездного и внутреннего туризма</a:t>
            </a:r>
            <a:endParaRPr lang="ru-RU" sz="1500" b="1"/>
          </a:p>
        </p:txBody>
      </p:sp>
      <p:sp>
        <p:nvSpPr>
          <p:cNvPr id="5" name="Прямоугольник 4"/>
          <p:cNvSpPr/>
          <p:nvPr>
            <p:custDataLst>
              <p:tags r:id="rId6"/>
            </p:custDataLst>
          </p:nvPr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>
            <p:custDataLst>
              <p:tags r:id="rId7"/>
            </p:custDataLst>
          </p:nvPr>
        </p:nvSpPr>
        <p:spPr>
          <a:xfrm>
            <a:off x="827584" y="409913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ТУРИСТИЧЕСКИХ УСЛУГ БЕЛАРУСИ</a:t>
            </a:r>
            <a:endParaRPr lang="ru-RU" sz="3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val="3565911465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>
            <p:custDataLst>
              <p:tags r:id="rId5"/>
            </p:custDataLst>
          </p:nvPr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>
            <p:custDataLst>
              <p:tags r:id="rId6"/>
            </p:custDataLst>
          </p:nvPr>
        </p:nvSpPr>
        <p:spPr>
          <a:xfrm>
            <a:off x="575556" y="418187"/>
            <a:ext cx="799288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b="1" smtClean="0">
                <a:solidFill>
                  <a:schemeClr val="bg1"/>
                </a:solidFill>
              </a:rPr>
              <a:t>ТУРИСТИЧЕСКИЕ ПРЕДПОЧТЕНИЯ БЕЛОРУСОВ</a:t>
            </a:r>
            <a:endParaRPr lang="ru-RU" sz="31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val="312326179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251520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ИСТОРИКО-КУЛЬТУРНЫЙ ТУРИЗМ</a:t>
            </a:r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261846438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349737" y="285218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smtClean="0">
                <a:solidFill>
                  <a:srgbClr val="0A0A7C"/>
                </a:solidFill>
              </a:rPr>
              <a:t>РЕЛИГИОЗНЫЙ ТУРИЗМ</a:t>
            </a:r>
            <a:endParaRPr lang="ru-RU" sz="3200" b="1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val="64197941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395536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solidFill>
                  <a:srgbClr val="0A0A7C"/>
                </a:solidFill>
              </a:rPr>
              <a:t>СОБЫТИЙНЫЙ ТУРИЗМ И КУЛЬТУРНОЕ НАСЛЕДИЕ БЕЛАРУСИ</a:t>
            </a:r>
            <a:endParaRPr lang="ru-RU" sz="2400" b="1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val="341392073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55"/>
</p:tagLst>
</file>

<file path=ppt/tags/tag10.xml><?xml version="1.0" encoding="utf-8"?>
<p:tagLst xmlns:p="http://schemas.openxmlformats.org/presentationml/2006/main">
  <p:tag name="AS_UNIQUEID" val="64"/>
</p:tagLst>
</file>

<file path=ppt/tags/tag11.xml><?xml version="1.0" encoding="utf-8"?>
<p:tagLst xmlns:p="http://schemas.openxmlformats.org/presentationml/2006/main">
  <p:tag name="AS_UNIQUEID" val="65"/>
</p:tagLst>
</file>

<file path=ppt/tags/tag12.xml><?xml version="1.0" encoding="utf-8"?>
<p:tagLst xmlns:p="http://schemas.openxmlformats.org/presentationml/2006/main">
  <p:tag name="AS_UNIQUEID" val="66"/>
</p:tagLst>
</file>

<file path=ppt/tags/tag13.xml><?xml version="1.0" encoding="utf-8"?>
<p:tagLst xmlns:p="http://schemas.openxmlformats.org/presentationml/2006/main">
  <p:tag name="AS_UNIQUEID" val="67"/>
</p:tagLst>
</file>

<file path=ppt/tags/tag14.xml><?xml version="1.0" encoding="utf-8"?>
<p:tagLst xmlns:p="http://schemas.openxmlformats.org/presentationml/2006/main">
  <p:tag name="AS_UNIQUEID" val="68"/>
</p:tagLst>
</file>

<file path=ppt/tags/tag15.xml><?xml version="1.0" encoding="utf-8"?>
<p:tagLst xmlns:p="http://schemas.openxmlformats.org/presentationml/2006/main">
  <p:tag name="AS_UNIQUEID" val="69"/>
</p:tagLst>
</file>

<file path=ppt/tags/tag16.xml><?xml version="1.0" encoding="utf-8"?>
<p:tagLst xmlns:p="http://schemas.openxmlformats.org/presentationml/2006/main">
  <p:tag name="AS_UNIQUEID" val="70"/>
</p:tagLst>
</file>

<file path=ppt/tags/tag17.xml><?xml version="1.0" encoding="utf-8"?>
<p:tagLst xmlns:p="http://schemas.openxmlformats.org/presentationml/2006/main">
  <p:tag name="AS_UNIQUEID" val="71"/>
</p:tagLst>
</file>

<file path=ppt/tags/tag18.xml><?xml version="1.0" encoding="utf-8"?>
<p:tagLst xmlns:p="http://schemas.openxmlformats.org/presentationml/2006/main">
  <p:tag name="AS_UNIQUEID" val="72"/>
</p:tagLst>
</file>

<file path=ppt/tags/tag19.xml><?xml version="1.0" encoding="utf-8"?>
<p:tagLst xmlns:p="http://schemas.openxmlformats.org/presentationml/2006/main">
  <p:tag name="AS_UNIQUEID" val="73"/>
</p:tagLst>
</file>

<file path=ppt/tags/tag2.xml><?xml version="1.0" encoding="utf-8"?>
<p:tagLst xmlns:p="http://schemas.openxmlformats.org/presentationml/2006/main">
  <p:tag name="AS_UNIQUEID" val="56"/>
</p:tagLst>
</file>

<file path=ppt/tags/tag20.xml><?xml version="1.0" encoding="utf-8"?>
<p:tagLst xmlns:p="http://schemas.openxmlformats.org/presentationml/2006/main">
  <p:tag name="AS_UNIQUEID" val="74"/>
</p:tagLst>
</file>

<file path=ppt/tags/tag21.xml><?xml version="1.0" encoding="utf-8"?>
<p:tagLst xmlns:p="http://schemas.openxmlformats.org/presentationml/2006/main">
  <p:tag name="AS_UNIQUEID" val="75"/>
</p:tagLst>
</file>

<file path=ppt/tags/tag22.xml><?xml version="1.0" encoding="utf-8"?>
<p:tagLst xmlns:p="http://schemas.openxmlformats.org/presentationml/2006/main">
  <p:tag name="AS_UNIQUEID" val="76"/>
</p:tagLst>
</file>

<file path=ppt/tags/tag23.xml><?xml version="1.0" encoding="utf-8"?>
<p:tagLst xmlns:p="http://schemas.openxmlformats.org/presentationml/2006/main">
  <p:tag name="AS_UNIQUEID" val="77"/>
</p:tagLst>
</file>

<file path=ppt/tags/tag24.xml><?xml version="1.0" encoding="utf-8"?>
<p:tagLst xmlns:p="http://schemas.openxmlformats.org/presentationml/2006/main">
  <p:tag name="AS_UNIQUEID" val="78"/>
</p:tagLst>
</file>

<file path=ppt/tags/tag25.xml><?xml version="1.0" encoding="utf-8"?>
<p:tagLst xmlns:p="http://schemas.openxmlformats.org/presentationml/2006/main">
  <p:tag name="AS_UNIQUEID" val="79"/>
</p:tagLst>
</file>

<file path=ppt/tags/tag26.xml><?xml version="1.0" encoding="utf-8"?>
<p:tagLst xmlns:p="http://schemas.openxmlformats.org/presentationml/2006/main">
  <p:tag name="AS_UNIQUEID" val="80"/>
</p:tagLst>
</file>

<file path=ppt/tags/tag27.xml><?xml version="1.0" encoding="utf-8"?>
<p:tagLst xmlns:p="http://schemas.openxmlformats.org/presentationml/2006/main">
  <p:tag name="AS_UNIQUEID" val="81"/>
</p:tagLst>
</file>

<file path=ppt/tags/tag28.xml><?xml version="1.0" encoding="utf-8"?>
<p:tagLst xmlns:p="http://schemas.openxmlformats.org/presentationml/2006/main">
  <p:tag name="AS_UNIQUEID" val="82"/>
</p:tagLst>
</file>

<file path=ppt/tags/tag29.xml><?xml version="1.0" encoding="utf-8"?>
<p:tagLst xmlns:p="http://schemas.openxmlformats.org/presentationml/2006/main">
  <p:tag name="AS_UNIQUEID" val="83"/>
</p:tagLst>
</file>

<file path=ppt/tags/tag3.xml><?xml version="1.0" encoding="utf-8"?>
<p:tagLst xmlns:p="http://schemas.openxmlformats.org/presentationml/2006/main">
  <p:tag name="AS_UNIQUEID" val="57"/>
</p:tagLst>
</file>

<file path=ppt/tags/tag30.xml><?xml version="1.0" encoding="utf-8"?>
<p:tagLst xmlns:p="http://schemas.openxmlformats.org/presentationml/2006/main">
  <p:tag name="AS_UNIQUEID" val="84"/>
</p:tagLst>
</file>

<file path=ppt/tags/tag31.xml><?xml version="1.0" encoding="utf-8"?>
<p:tagLst xmlns:p="http://schemas.openxmlformats.org/presentationml/2006/main">
  <p:tag name="AS_UNIQUEID" val="85"/>
</p:tagLst>
</file>

<file path=ppt/tags/tag32.xml><?xml version="1.0" encoding="utf-8"?>
<p:tagLst xmlns:p="http://schemas.openxmlformats.org/presentationml/2006/main">
  <p:tag name="AS_UNIQUEID" val="86"/>
</p:tagLst>
</file>

<file path=ppt/tags/tag33.xml><?xml version="1.0" encoding="utf-8"?>
<p:tagLst xmlns:p="http://schemas.openxmlformats.org/presentationml/2006/main">
  <p:tag name="AS_UNIQUEID" val="87"/>
</p:tagLst>
</file>

<file path=ppt/tags/tag34.xml><?xml version="1.0" encoding="utf-8"?>
<p:tagLst xmlns:p="http://schemas.openxmlformats.org/presentationml/2006/main">
  <p:tag name="AS_UNIQUEID" val="88"/>
</p:tagLst>
</file>

<file path=ppt/tags/tag35.xml><?xml version="1.0" encoding="utf-8"?>
<p:tagLst xmlns:p="http://schemas.openxmlformats.org/presentationml/2006/main">
  <p:tag name="AS_UNIQUEID" val="89"/>
</p:tagLst>
</file>

<file path=ppt/tags/tag36.xml><?xml version="1.0" encoding="utf-8"?>
<p:tagLst xmlns:p="http://schemas.openxmlformats.org/presentationml/2006/main">
  <p:tag name="AS_UNIQUEID" val="90"/>
</p:tagLst>
</file>

<file path=ppt/tags/tag37.xml><?xml version="1.0" encoding="utf-8"?>
<p:tagLst xmlns:p="http://schemas.openxmlformats.org/presentationml/2006/main">
  <p:tag name="AS_UNIQUEID" val="91"/>
</p:tagLst>
</file>

<file path=ppt/tags/tag38.xml><?xml version="1.0" encoding="utf-8"?>
<p:tagLst xmlns:p="http://schemas.openxmlformats.org/presentationml/2006/main">
  <p:tag name="AS_UNIQUEID" val="92"/>
</p:tagLst>
</file>

<file path=ppt/tags/tag39.xml><?xml version="1.0" encoding="utf-8"?>
<p:tagLst xmlns:p="http://schemas.openxmlformats.org/presentationml/2006/main">
  <p:tag name="AS_UNIQUEID" val="93"/>
</p:tagLst>
</file>

<file path=ppt/tags/tag4.xml><?xml version="1.0" encoding="utf-8"?>
<p:tagLst xmlns:p="http://schemas.openxmlformats.org/presentationml/2006/main">
  <p:tag name="AS_UNIQUEID" val="58"/>
</p:tagLst>
</file>

<file path=ppt/tags/tag40.xml><?xml version="1.0" encoding="utf-8"?>
<p:tagLst xmlns:p="http://schemas.openxmlformats.org/presentationml/2006/main">
  <p:tag name="AS_UNIQUEID" val="94"/>
</p:tagLst>
</file>

<file path=ppt/tags/tag41.xml><?xml version="1.0" encoding="utf-8"?>
<p:tagLst xmlns:p="http://schemas.openxmlformats.org/presentationml/2006/main">
  <p:tag name="AS_UNIQUEID" val="95"/>
</p:tagLst>
</file>

<file path=ppt/tags/tag42.xml><?xml version="1.0" encoding="utf-8"?>
<p:tagLst xmlns:p="http://schemas.openxmlformats.org/presentationml/2006/main">
  <p:tag name="AS_UNIQUEID" val="96"/>
</p:tagLst>
</file>

<file path=ppt/tags/tag43.xml><?xml version="1.0" encoding="utf-8"?>
<p:tagLst xmlns:p="http://schemas.openxmlformats.org/presentationml/2006/main">
  <p:tag name="AS_UNIQUEID" val="2"/>
</p:tagLst>
</file>

<file path=ppt/tags/tag44.xml><?xml version="1.0" encoding="utf-8"?>
<p:tagLst xmlns:p="http://schemas.openxmlformats.org/presentationml/2006/main">
  <p:tag name="AS_UNIQUEID" val="3"/>
</p:tagLst>
</file>

<file path=ppt/tags/tag45.xml><?xml version="1.0" encoding="utf-8"?>
<p:tagLst xmlns:p="http://schemas.openxmlformats.org/presentationml/2006/main">
  <p:tag name="AS_UNIQUEID" val="4"/>
</p:tagLst>
</file>

<file path=ppt/tags/tag46.xml><?xml version="1.0" encoding="utf-8"?>
<p:tagLst xmlns:p="http://schemas.openxmlformats.org/presentationml/2006/main">
  <p:tag name="AS_UNIQUEID" val="5"/>
</p:tagLst>
</file>

<file path=ppt/tags/tag47.xml><?xml version="1.0" encoding="utf-8"?>
<p:tagLst xmlns:p="http://schemas.openxmlformats.org/presentationml/2006/main">
  <p:tag name="AS_UNIQUEID" val="6"/>
</p:tagLst>
</file>

<file path=ppt/tags/tag48.xml><?xml version="1.0" encoding="utf-8"?>
<p:tagLst xmlns:p="http://schemas.openxmlformats.org/presentationml/2006/main">
  <p:tag name="AS_UNIQUEID" val="97"/>
</p:tagLst>
</file>

<file path=ppt/tags/tag49.xml><?xml version="1.0" encoding="utf-8"?>
<p:tagLst xmlns:p="http://schemas.openxmlformats.org/presentationml/2006/main">
  <p:tag name="AS_UNIQUEID" val="8"/>
</p:tagLst>
</file>

<file path=ppt/tags/tag5.xml><?xml version="1.0" encoding="utf-8"?>
<p:tagLst xmlns:p="http://schemas.openxmlformats.org/presentationml/2006/main">
  <p:tag name="AS_UNIQUEID" val="59"/>
</p:tagLst>
</file>

<file path=ppt/tags/tag50.xml><?xml version="1.0" encoding="utf-8"?>
<p:tagLst xmlns:p="http://schemas.openxmlformats.org/presentationml/2006/main">
  <p:tag name="AS_UNIQUEID" val="9"/>
</p:tagLst>
</file>

<file path=ppt/tags/tag51.xml><?xml version="1.0" encoding="utf-8"?>
<p:tagLst xmlns:p="http://schemas.openxmlformats.org/presentationml/2006/main">
  <p:tag name="AS_UNIQUEID" val="10"/>
</p:tagLst>
</file>

<file path=ppt/tags/tag52.xml><?xml version="1.0" encoding="utf-8"?>
<p:tagLst xmlns:p="http://schemas.openxmlformats.org/presentationml/2006/main">
  <p:tag name="AS_UNIQUEID" val="98"/>
</p:tagLst>
</file>

<file path=ppt/tags/tag53.xml><?xml version="1.0" encoding="utf-8"?>
<p:tagLst xmlns:p="http://schemas.openxmlformats.org/presentationml/2006/main">
  <p:tag name="AS_UNIQUEID" val="12"/>
</p:tagLst>
</file>

<file path=ppt/tags/tag54.xml><?xml version="1.0" encoding="utf-8"?>
<p:tagLst xmlns:p="http://schemas.openxmlformats.org/presentationml/2006/main">
  <p:tag name="AS_UNIQUEID" val="13"/>
</p:tagLst>
</file>

<file path=ppt/tags/tag55.xml><?xml version="1.0" encoding="utf-8"?>
<p:tagLst xmlns:p="http://schemas.openxmlformats.org/presentationml/2006/main">
  <p:tag name="AS_UNIQUEID" val="14"/>
</p:tagLst>
</file>

<file path=ppt/tags/tag56.xml><?xml version="1.0" encoding="utf-8"?>
<p:tagLst xmlns:p="http://schemas.openxmlformats.org/presentationml/2006/main">
  <p:tag name="AS_UNIQUEID" val="15"/>
</p:tagLst>
</file>

<file path=ppt/tags/tag57.xml><?xml version="1.0" encoding="utf-8"?>
<p:tagLst xmlns:p="http://schemas.openxmlformats.org/presentationml/2006/main">
  <p:tag name="AS_UNIQUEID" val="99"/>
</p:tagLst>
</file>

<file path=ppt/tags/tag58.xml><?xml version="1.0" encoding="utf-8"?>
<p:tagLst xmlns:p="http://schemas.openxmlformats.org/presentationml/2006/main">
  <p:tag name="AS_UNIQUEID" val="17"/>
</p:tagLst>
</file>

<file path=ppt/tags/tag59.xml><?xml version="1.0" encoding="utf-8"?>
<p:tagLst xmlns:p="http://schemas.openxmlformats.org/presentationml/2006/main">
  <p:tag name="AS_UNIQUEID" val="18"/>
</p:tagLst>
</file>

<file path=ppt/tags/tag6.xml><?xml version="1.0" encoding="utf-8"?>
<p:tagLst xmlns:p="http://schemas.openxmlformats.org/presentationml/2006/main">
  <p:tag name="AS_UNIQUEID" val="60"/>
</p:tagLst>
</file>

<file path=ppt/tags/tag60.xml><?xml version="1.0" encoding="utf-8"?>
<p:tagLst xmlns:p="http://schemas.openxmlformats.org/presentationml/2006/main">
  <p:tag name="AS_UNIQUEID" val="19"/>
</p:tagLst>
</file>

<file path=ppt/tags/tag61.xml><?xml version="1.0" encoding="utf-8"?>
<p:tagLst xmlns:p="http://schemas.openxmlformats.org/presentationml/2006/main">
  <p:tag name="AS_UNIQUEID" val="100"/>
</p:tagLst>
</file>

<file path=ppt/tags/tag62.xml><?xml version="1.0" encoding="utf-8"?>
<p:tagLst xmlns:p="http://schemas.openxmlformats.org/presentationml/2006/main">
  <p:tag name="AS_UNIQUEID" val="21"/>
</p:tagLst>
</file>

<file path=ppt/tags/tag63.xml><?xml version="1.0" encoding="utf-8"?>
<p:tagLst xmlns:p="http://schemas.openxmlformats.org/presentationml/2006/main">
  <p:tag name="AS_UNIQUEID" val="22"/>
</p:tagLst>
</file>

<file path=ppt/tags/tag64.xml><?xml version="1.0" encoding="utf-8"?>
<p:tagLst xmlns:p="http://schemas.openxmlformats.org/presentationml/2006/main">
  <p:tag name="AS_UNIQUEID" val="101"/>
</p:tagLst>
</file>

<file path=ppt/tags/tag65.xml><?xml version="1.0" encoding="utf-8"?>
<p:tagLst xmlns:p="http://schemas.openxmlformats.org/presentationml/2006/main">
  <p:tag name="AS_UNIQUEID" val="24"/>
</p:tagLst>
</file>

<file path=ppt/tags/tag66.xml><?xml version="1.0" encoding="utf-8"?>
<p:tagLst xmlns:p="http://schemas.openxmlformats.org/presentationml/2006/main">
  <p:tag name="AS_UNIQUEID" val="25"/>
</p:tagLst>
</file>

<file path=ppt/tags/tag67.xml><?xml version="1.0" encoding="utf-8"?>
<p:tagLst xmlns:p="http://schemas.openxmlformats.org/presentationml/2006/main">
  <p:tag name="AS_UNIQUEID" val="102"/>
</p:tagLst>
</file>

<file path=ppt/tags/tag68.xml><?xml version="1.0" encoding="utf-8"?>
<p:tagLst xmlns:p="http://schemas.openxmlformats.org/presentationml/2006/main">
  <p:tag name="AS_UNIQUEID" val="27"/>
</p:tagLst>
</file>

<file path=ppt/tags/tag69.xml><?xml version="1.0" encoding="utf-8"?>
<p:tagLst xmlns:p="http://schemas.openxmlformats.org/presentationml/2006/main">
  <p:tag name="AS_UNIQUEID" val="28"/>
</p:tagLst>
</file>

<file path=ppt/tags/tag7.xml><?xml version="1.0" encoding="utf-8"?>
<p:tagLst xmlns:p="http://schemas.openxmlformats.org/presentationml/2006/main">
  <p:tag name="AS_UNIQUEID" val="61"/>
</p:tagLst>
</file>

<file path=ppt/tags/tag70.xml><?xml version="1.0" encoding="utf-8"?>
<p:tagLst xmlns:p="http://schemas.openxmlformats.org/presentationml/2006/main">
  <p:tag name="AS_UNIQUEID" val="103"/>
</p:tagLst>
</file>

<file path=ppt/tags/tag71.xml><?xml version="1.0" encoding="utf-8"?>
<p:tagLst xmlns:p="http://schemas.openxmlformats.org/presentationml/2006/main">
  <p:tag name="AS_UNIQUEID" val="30"/>
</p:tagLst>
</file>

<file path=ppt/tags/tag72.xml><?xml version="1.0" encoding="utf-8"?>
<p:tagLst xmlns:p="http://schemas.openxmlformats.org/presentationml/2006/main">
  <p:tag name="AS_UNIQUEID" val="31"/>
</p:tagLst>
</file>

<file path=ppt/tags/tag73.xml><?xml version="1.0" encoding="utf-8"?>
<p:tagLst xmlns:p="http://schemas.openxmlformats.org/presentationml/2006/main">
  <p:tag name="AS_UNIQUEID" val="104"/>
</p:tagLst>
</file>

<file path=ppt/tags/tag74.xml><?xml version="1.0" encoding="utf-8"?>
<p:tagLst xmlns:p="http://schemas.openxmlformats.org/presentationml/2006/main">
  <p:tag name="AS_UNIQUEID" val="33"/>
</p:tagLst>
</file>

<file path=ppt/tags/tag75.xml><?xml version="1.0" encoding="utf-8"?>
<p:tagLst xmlns:p="http://schemas.openxmlformats.org/presentationml/2006/main">
  <p:tag name="AS_UNIQUEID" val="34"/>
</p:tagLst>
</file>

<file path=ppt/tags/tag76.xml><?xml version="1.0" encoding="utf-8"?>
<p:tagLst xmlns:p="http://schemas.openxmlformats.org/presentationml/2006/main">
  <p:tag name="AS_UNIQUEID" val="105"/>
</p:tagLst>
</file>

<file path=ppt/tags/tag77.xml><?xml version="1.0" encoding="utf-8"?>
<p:tagLst xmlns:p="http://schemas.openxmlformats.org/presentationml/2006/main">
  <p:tag name="AS_UNIQUEID" val="36"/>
</p:tagLst>
</file>

<file path=ppt/tags/tag78.xml><?xml version="1.0" encoding="utf-8"?>
<p:tagLst xmlns:p="http://schemas.openxmlformats.org/presentationml/2006/main">
  <p:tag name="AS_UNIQUEID" val="37"/>
</p:tagLst>
</file>

<file path=ppt/tags/tag79.xml><?xml version="1.0" encoding="utf-8"?>
<p:tagLst xmlns:p="http://schemas.openxmlformats.org/presentationml/2006/main">
  <p:tag name="AS_UNIQUEID" val="106"/>
</p:tagLst>
</file>

<file path=ppt/tags/tag8.xml><?xml version="1.0" encoding="utf-8"?>
<p:tagLst xmlns:p="http://schemas.openxmlformats.org/presentationml/2006/main">
  <p:tag name="AS_UNIQUEID" val="62"/>
</p:tagLst>
</file>

<file path=ppt/tags/tag80.xml><?xml version="1.0" encoding="utf-8"?>
<p:tagLst xmlns:p="http://schemas.openxmlformats.org/presentationml/2006/main">
  <p:tag name="AS_UNIQUEID" val="39"/>
</p:tagLst>
</file>

<file path=ppt/tags/tag81.xml><?xml version="1.0" encoding="utf-8"?>
<p:tagLst xmlns:p="http://schemas.openxmlformats.org/presentationml/2006/main">
  <p:tag name="AS_UNIQUEID" val="40"/>
</p:tagLst>
</file>

<file path=ppt/tags/tag82.xml><?xml version="1.0" encoding="utf-8"?>
<p:tagLst xmlns:p="http://schemas.openxmlformats.org/presentationml/2006/main">
  <p:tag name="AS_UNIQUEID" val="107"/>
</p:tagLst>
</file>

<file path=ppt/tags/tag83.xml><?xml version="1.0" encoding="utf-8"?>
<p:tagLst xmlns:p="http://schemas.openxmlformats.org/presentationml/2006/main">
  <p:tag name="AS_UNIQUEID" val="42"/>
</p:tagLst>
</file>

<file path=ppt/tags/tag84.xml><?xml version="1.0" encoding="utf-8"?>
<p:tagLst xmlns:p="http://schemas.openxmlformats.org/presentationml/2006/main">
  <p:tag name="AS_UNIQUEID" val="43"/>
</p:tagLst>
</file>

<file path=ppt/tags/tag85.xml><?xml version="1.0" encoding="utf-8"?>
<p:tagLst xmlns:p="http://schemas.openxmlformats.org/presentationml/2006/main">
  <p:tag name="AS_UNIQUEID" val="44"/>
</p:tagLst>
</file>

<file path=ppt/tags/tag86.xml><?xml version="1.0" encoding="utf-8"?>
<p:tagLst xmlns:p="http://schemas.openxmlformats.org/presentationml/2006/main">
  <p:tag name="AS_UNIQUEID" val="45"/>
</p:tagLst>
</file>

<file path=ppt/tags/tag87.xml><?xml version="1.0" encoding="utf-8"?>
<p:tagLst xmlns:p="http://schemas.openxmlformats.org/presentationml/2006/main">
  <p:tag name="AS_UNIQUEID" val="46"/>
</p:tagLst>
</file>

<file path=ppt/tags/tag88.xml><?xml version="1.0" encoding="utf-8"?>
<p:tagLst xmlns:p="http://schemas.openxmlformats.org/presentationml/2006/main">
  <p:tag name="AS_UNIQUEID" val="108"/>
</p:tagLst>
</file>

<file path=ppt/tags/tag89.xml><?xml version="1.0" encoding="utf-8"?>
<p:tagLst xmlns:p="http://schemas.openxmlformats.org/presentationml/2006/main">
  <p:tag name="AS_UNIQUEID" val="48"/>
</p:tagLst>
</file>

<file path=ppt/tags/tag9.xml><?xml version="1.0" encoding="utf-8"?>
<p:tagLst xmlns:p="http://schemas.openxmlformats.org/presentationml/2006/main">
  <p:tag name="AS_UNIQUEID" val="63"/>
</p:tagLst>
</file>

<file path=ppt/tags/tag90.xml><?xml version="1.0" encoding="utf-8"?>
<p:tagLst xmlns:p="http://schemas.openxmlformats.org/presentationml/2006/main">
  <p:tag name="AS_UNIQUEID" val="49"/>
</p:tagLst>
</file>

<file path=ppt/tags/tag91.xml><?xml version="1.0" encoding="utf-8"?>
<p:tagLst xmlns:p="http://schemas.openxmlformats.org/presentationml/2006/main">
  <p:tag name="AS_UNIQUEID" val="50"/>
</p:tagLst>
</file>

<file path=ppt/tags/tag92.xml><?xml version="1.0" encoding="utf-8"?>
<p:tagLst xmlns:p="http://schemas.openxmlformats.org/presentationml/2006/main">
  <p:tag name="AS_UNIQUEID" val="51"/>
</p:tagLst>
</file>

<file path=ppt/tags/tag93.xml><?xml version="1.0" encoding="utf-8"?>
<p:tagLst xmlns:p="http://schemas.openxmlformats.org/presentationml/2006/main">
  <p:tag name="AS_UNIQUEID" val="52"/>
</p:tagLst>
</file>

<file path=ppt/tags/tag94.xml><?xml version="1.0" encoding="utf-8"?>
<p:tagLst xmlns:p="http://schemas.openxmlformats.org/presentationml/2006/main">
  <p:tag name="AS_UNIQUEID" val="53"/>
</p:tagLst>
</file>

<file path=ppt/tags/tag95.xml><?xml version="1.0" encoding="utf-8"?>
<p:tagLst xmlns:p="http://schemas.openxmlformats.org/presentationml/2006/main">
  <p:tag name="AS_UNIQUEID" val="54"/>
</p:tagLst>
</file>

<file path=ppt/tags/tag96.xml><?xml version="1.0" encoding="utf-8"?>
<p:tagLst xmlns:p="http://schemas.openxmlformats.org/presentationml/2006/main">
  <p:tag name="AS_NET" val="6.0.36"/>
  <p:tag name="AS_OS" val="Unix 5.4.0.216"/>
  <p:tag name="AS_RELEASE_DATE" val="2025.09.14"/>
  <p:tag name="AS_TITLE" val="Aspose.Slides for .NET6"/>
  <p:tag name="AS_VERSION" val="25.9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23</Paragraphs>
  <Slides>15</Slides>
  <Notes>0</Notes>
  <TotalTime>11142</TotalTime>
  <HiddenSlides>0</HiddenSlides>
  <MMClips>1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baseType="lpstr" size="18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25.0900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Александр</dc:creator>
  <cp:lastModifiedBy>Кокинко</cp:lastModifiedBy>
  <cp:revision>390</cp:revision>
  <dcterms:created xsi:type="dcterms:W3CDTF">2024-07-24T10:48:12Z</dcterms:created>
  <dcterms:modified xsi:type="dcterms:W3CDTF">2026-08-05T14:39:37Z</dcterms:modified>
</cp:coreProperties>
</file>